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72" r:id="rId3"/>
    <p:sldId id="261" r:id="rId4"/>
    <p:sldId id="258" r:id="rId5"/>
    <p:sldId id="268" r:id="rId6"/>
    <p:sldId id="273" r:id="rId7"/>
    <p:sldId id="263" r:id="rId8"/>
    <p:sldId id="264" r:id="rId9"/>
    <p:sldId id="265" r:id="rId10"/>
    <p:sldId id="269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80" autoAdjust="0"/>
  </p:normalViewPr>
  <p:slideViewPr>
    <p:cSldViewPr>
      <p:cViewPr>
        <p:scale>
          <a:sx n="70" d="100"/>
          <a:sy n="70" d="100"/>
        </p:scale>
        <p:origin x="-693" y="-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03-10-2022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7"/>
          <a:stretch/>
        </p:blipFill>
        <p:spPr bwMode="auto">
          <a:xfrm>
            <a:off x="0" y="-63557"/>
            <a:ext cx="9149545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3933056"/>
            <a:ext cx="7543800" cy="914400"/>
          </a:xfrm>
        </p:spPr>
        <p:txBody>
          <a:bodyPr/>
          <a:lstStyle/>
          <a:p>
            <a:pPr algn="ctr"/>
            <a:r>
              <a:rPr lang="ru-RU" sz="3200" dirty="0">
                <a:effectLst/>
              </a:rPr>
              <a:t>Команда:«</a:t>
            </a:r>
            <a:r>
              <a:rPr lang="ru-RU" sz="3200" dirty="0" smtClean="0">
                <a:effectLst/>
              </a:rPr>
              <a:t>3Д </a:t>
            </a:r>
            <a:r>
              <a:rPr lang="ru-RU" sz="3200" dirty="0">
                <a:effectLst/>
              </a:rPr>
              <a:t>инженерия</a:t>
            </a:r>
            <a:r>
              <a:rPr lang="ru-RU" sz="3200" dirty="0" smtClean="0">
                <a:effectLst/>
              </a:rPr>
              <a:t>»</a:t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Ленточно-шлифовальный станок</a:t>
            </a:r>
            <a:br>
              <a:rPr lang="ru-RU" sz="3200" dirty="0">
                <a:effectLst/>
              </a:rPr>
            </a:br>
            <a:r>
              <a:rPr lang="ru-RU" sz="3200" dirty="0" smtClean="0">
                <a:effectLst/>
              </a:rPr>
              <a:t>«</a:t>
            </a:r>
            <a:r>
              <a:rPr lang="ru-RU" sz="3200" dirty="0" err="1" smtClean="0">
                <a:effectLst/>
              </a:rPr>
              <a:t>Гриндер</a:t>
            </a:r>
            <a:r>
              <a:rPr lang="ru-RU" sz="3200" dirty="0">
                <a:effectLst/>
              </a:rPr>
              <a:t>».</a:t>
            </a:r>
          </a:p>
        </p:txBody>
      </p:sp>
      <p:pic>
        <p:nvPicPr>
          <p:cNvPr id="1029" name="Picture 5" descr="C:\Users\User\Desktop\2021-12-23_12-54-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57"/>
            <a:ext cx="1279835" cy="123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2021-12-23_12-53-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244" y="-63557"/>
            <a:ext cx="7897033" cy="123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21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420888"/>
            <a:ext cx="7543800" cy="914400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В</a:t>
            </a:r>
            <a:r>
              <a:rPr lang="ru-RU" sz="3600" dirty="0" smtClean="0"/>
              <a:t> итоге мы получили: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1.бюджетный</a:t>
            </a:r>
            <a:br>
              <a:rPr lang="ru-RU" sz="3600" dirty="0" smtClean="0">
                <a:solidFill>
                  <a:schemeClr val="tx2">
                    <a:lumMod val="25000"/>
                  </a:schemeClr>
                </a:solidFill>
                <a:effectLst/>
              </a:rPr>
            </a:br>
            <a:r>
              <a:rPr lang="ru-RU" sz="36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2.универсальный</a:t>
            </a:r>
            <a:br>
              <a:rPr lang="ru-RU" sz="3600" dirty="0" smtClean="0">
                <a:solidFill>
                  <a:schemeClr val="tx2">
                    <a:lumMod val="25000"/>
                  </a:schemeClr>
                </a:solidFill>
                <a:effectLst/>
              </a:rPr>
            </a:br>
            <a:r>
              <a:rPr lang="ru-RU" sz="36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3.удобны в эксплуатации станок</a:t>
            </a:r>
            <a:endParaRPr lang="ru-RU" sz="3600" dirty="0">
              <a:solidFill>
                <a:schemeClr val="tx2">
                  <a:lumMod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368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ЛЕВОЕ\GRINDER\фотки 1\1611322004_57-p-fon-mashinostroenie-6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5" t="-1461" r="12387" b="2890"/>
          <a:stretch/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8533" y="2967335"/>
            <a:ext cx="8226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внимание!!!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09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0" y="1208088"/>
            <a:ext cx="4445000" cy="427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09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6309320"/>
            <a:ext cx="7543800" cy="914400"/>
          </a:xfrm>
        </p:spPr>
        <p:txBody>
          <a:bodyPr/>
          <a:lstStyle/>
          <a:p>
            <a: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  <a:t>Основными элементами </a:t>
            </a:r>
            <a:r>
              <a:rPr lang="ru-RU" sz="2400" dirty="0" err="1">
                <a:solidFill>
                  <a:schemeClr val="tx2">
                    <a:lumMod val="25000"/>
                  </a:schemeClr>
                </a:solidFill>
                <a:effectLst/>
              </a:rPr>
              <a:t>гриндера</a:t>
            </a:r>
            <a: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  <a:t>, кроме двигателя, являются:</a:t>
            </a:r>
            <a:b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1.Шкивом.</a:t>
            </a:r>
            <a: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  <a:t/>
            </a:r>
            <a:b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2.Натяжной ролик.</a:t>
            </a:r>
            <a: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  <a:t/>
            </a:r>
            <a:b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3.Абразивная </a:t>
            </a:r>
            <a: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  <a:t>лента.</a:t>
            </a:r>
            <a:b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4.Основание</a:t>
            </a:r>
            <a: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  <a:t>.</a:t>
            </a:r>
            <a:b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5.Устройство</a:t>
            </a:r>
            <a: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  <a:t>, фиксирующее натяжение ленты и роликов.</a:t>
            </a:r>
            <a:b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6.Стол </a:t>
            </a:r>
            <a: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  <a:t>для фиксации детали (в некоторых </a:t>
            </a: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tx2">
                    <a:lumMod val="25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моделях </a:t>
            </a:r>
            <a:r>
              <a:rPr lang="ru-RU" sz="2400" dirty="0">
                <a:solidFill>
                  <a:schemeClr val="tx2">
                    <a:lumMod val="25000"/>
                  </a:schemeClr>
                </a:solidFill>
                <a:effectLst/>
              </a:rPr>
              <a:t>может быть поворотным).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endParaRPr lang="ru-RU" sz="2400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-1"/>
            <a:ext cx="4896544" cy="323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45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8219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1.Станок </a:t>
            </a:r>
            <a:r>
              <a:rPr lang="ru-RU" sz="2800" dirty="0">
                <a:solidFill>
                  <a:schemeClr val="tx2">
                    <a:lumMod val="25000"/>
                  </a:schemeClr>
                </a:solidFill>
                <a:effectLst/>
              </a:rPr>
              <a:t>ш</a:t>
            </a: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лифовальный ЗУБР ЗШС-330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2.Гриндер «Умелец»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3.Гриндер «Левша 1250»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1.                              2.                           3.</a:t>
            </a:r>
            <a:endParaRPr lang="ru-RU" sz="2800" dirty="0">
              <a:solidFill>
                <a:schemeClr val="tx2">
                  <a:lumMod val="25000"/>
                </a:schemeClr>
              </a:solidFill>
              <a:effectLst/>
            </a:endParaRPr>
          </a:p>
          <a:p>
            <a:pPr marL="0" indent="0">
              <a:buNone/>
            </a:pPr>
            <a:endParaRPr lang="ru-RU" sz="2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7543800" cy="9144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effectLst/>
              </a:rPr>
              <a:t>Рассмотрено несколько вариантов</a:t>
            </a:r>
            <a:r>
              <a:rPr lang="ru-RU" sz="3600" dirty="0">
                <a:effectLst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User\Desktop\GRINDER\598544_r407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4" r="17227"/>
          <a:stretch/>
        </p:blipFill>
        <p:spPr bwMode="auto">
          <a:xfrm>
            <a:off x="313999" y="4280258"/>
            <a:ext cx="2432304" cy="227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GRINDER\0d402f_486ac3d05a22495290c02bc1ac32f99a_mv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254" y="4273543"/>
            <a:ext cx="3048383" cy="228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GRINDER\grinder_ymelecjpg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549" y="4289172"/>
            <a:ext cx="2342579" cy="225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71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7543800" cy="914400"/>
          </a:xfrm>
        </p:spPr>
        <p:txBody>
          <a:bodyPr>
            <a:noAutofit/>
          </a:bodyPr>
          <a:lstStyle/>
          <a:p>
            <a:r>
              <a:rPr lang="ru-RU" dirty="0"/>
              <a:t> </a:t>
            </a:r>
            <a:r>
              <a:rPr lang="ru-RU" sz="2800" dirty="0"/>
              <a:t>На основании всех потребностей, было решено </a:t>
            </a:r>
            <a:r>
              <a:rPr lang="ru-RU" sz="2800" dirty="0" smtClean="0"/>
              <a:t>взять за основу </a:t>
            </a:r>
            <a:r>
              <a:rPr lang="ru-RU" sz="2800" dirty="0"/>
              <a:t>вариант </a:t>
            </a:r>
            <a:r>
              <a:rPr lang="ru-RU" sz="2800" dirty="0" smtClean="0"/>
              <a:t>2.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1026" name="Picture 2" descr="C:\Documents and Settings\student\Рабочий стол\2019-12-17_11-15-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08774"/>
            <a:ext cx="3600400" cy="480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student\Рабочий стол\2019-12-17_11-15-1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130" y="1808774"/>
            <a:ext cx="3585401" cy="480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76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User\Desktop\ЛЕВОЕ\GRINDER\фотки 1\TWSI29CCFh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456" y="351459"/>
            <a:ext cx="2495554" cy="404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C:\Users\User\Desktop\ЛЕВОЕ\GRINDER\фотки\IMG_20191207_18361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02" t="20619" r="-5846" b="14166"/>
          <a:stretch/>
        </p:blipFill>
        <p:spPr bwMode="auto">
          <a:xfrm>
            <a:off x="107504" y="4797152"/>
            <a:ext cx="1832156" cy="179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ЛЕВОЕ\GRINDER\фотки 1\mjF-xprcxho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1460"/>
            <a:ext cx="3019911" cy="404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ЛЕВОЕ\GRINDER\фотки 1\qYXH9YXukYk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53" y="351460"/>
            <a:ext cx="3275856" cy="404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10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Высокой мощностью (1,1 кВт).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Небольшими габаритами (в сравнении с вариантом 3).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Можно найти большой ассортимент лент, как по количеству, так и по зернистости.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Есть возможность обработки как плоских, так и цилиндрических деталей по внешнему радиусу, а так же, вогнутых поверхностей и внутренних радиусов.</a:t>
            </a:r>
            <a:endParaRPr lang="ru-RU" sz="2800" dirty="0">
              <a:solidFill>
                <a:schemeClr val="tx2">
                  <a:lumMod val="25000"/>
                </a:schemeClr>
              </a:solidFill>
              <a:effectLst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39552" y="332656"/>
            <a:ext cx="8496944" cy="648072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800" dirty="0">
                <a:solidFill>
                  <a:schemeClr val="tx2">
                    <a:lumMod val="25000"/>
                  </a:schemeClr>
                </a:solidFill>
                <a:effectLst/>
                <a:ea typeface="+mn-ea"/>
                <a:cs typeface="+mn-cs"/>
              </a:rPr>
              <a:t>Наш станок отличается от </a:t>
            </a: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  <a:ea typeface="+mn-ea"/>
                <a:cs typeface="+mn-cs"/>
              </a:rPr>
              <a:t/>
            </a:r>
            <a:b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  <a:ea typeface="+mn-ea"/>
                <a:cs typeface="+mn-cs"/>
              </a:rPr>
            </a:b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  <a:ea typeface="+mn-ea"/>
                <a:cs typeface="+mn-cs"/>
              </a:rPr>
              <a:t>предложенных </a:t>
            </a:r>
            <a:r>
              <a:rPr lang="ru-RU" sz="2800" dirty="0">
                <a:solidFill>
                  <a:schemeClr val="tx2">
                    <a:lumMod val="25000"/>
                  </a:schemeClr>
                </a:solidFill>
                <a:effectLst/>
                <a:ea typeface="+mn-ea"/>
                <a:cs typeface="+mn-cs"/>
              </a:rPr>
              <a:t>вариантов</a:t>
            </a: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  <a:effectLst/>
                <a:ea typeface="+mn-ea"/>
                <a:cs typeface="+mn-cs"/>
              </a:rPr>
              <a:t>:</a:t>
            </a:r>
            <a:endParaRPr lang="ru-RU" sz="4800" dirty="0">
              <a:solidFill>
                <a:schemeClr val="tx2">
                  <a:lumMod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6037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99695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27511" y="1755864"/>
            <a:ext cx="473398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Крепежное устройство съемной упорной </a:t>
            </a:r>
          </a:p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пластины</a:t>
            </a:r>
          </a:p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1-4: Болт, шайба, стопорная шайба, гайка.</a:t>
            </a:r>
          </a:p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5: Пластина с двумя штифтами.</a:t>
            </a:r>
          </a:p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6: Пластина с тремя отверстиями.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2051" name="Picture 3" descr="C:\Users\TEMP\Desktop\Два болт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712" y="692696"/>
            <a:ext cx="3471092" cy="228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TEMP\Desktop\Фрагмен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58817"/>
            <a:ext cx="5112568" cy="336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75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7" y="-747464"/>
            <a:ext cx="822960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</a:t>
            </a:r>
            <a:r>
              <a:rPr lang="ru-RU" sz="2800" dirty="0"/>
              <a:t>Н</a:t>
            </a:r>
            <a:r>
              <a:rPr lang="ru-RU" sz="2800" dirty="0" smtClean="0"/>
              <a:t>атяжной механизм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2743" y="5877272"/>
            <a:ext cx="19463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1: Пружина.</a:t>
            </a:r>
          </a:p>
          <a:p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2: Талреп.</a:t>
            </a:r>
            <a:endParaRPr lang="ru-RU" sz="24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028" name="Picture 4" descr="C:\Users\TEMP\Desktop\Стой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56091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83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2436</TotalTime>
  <Words>154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Команда:«3Д инженерия»  Ленточно-шлифовальный станок «Гриндер».</vt:lpstr>
      <vt:lpstr>Презентация PowerPoint</vt:lpstr>
      <vt:lpstr>Основными элементами гриндера, кроме двигателя, являются: 1.Шкивом. 2.Натяжной ролик. 3.Абразивная лента. 4.Основание. 5.Устройство, фиксирующее натяжение ленты и роликов. 6.Стол для фиксации детали (в некоторых  моделях может быть поворотным). </vt:lpstr>
      <vt:lpstr>Рассмотрено несколько вариантов: </vt:lpstr>
      <vt:lpstr> На основании всех потребностей, было решено взять за основу вариант 2. </vt:lpstr>
      <vt:lpstr>Презентация PowerPoint</vt:lpstr>
      <vt:lpstr>Наш станок отличается от  предложенных вариантов:</vt:lpstr>
      <vt:lpstr>Презентация PowerPoint</vt:lpstr>
      <vt:lpstr>Презентация PowerPoint</vt:lpstr>
      <vt:lpstr> В итоге мы получили:  1.бюджетный 2.универсальный 3.удобны в эксплуатации станок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Команда:«3D инженерия»</dc:title>
  <dc:creator>User</dc:creator>
  <cp:lastModifiedBy>Михаил Анатольевич Бабушкин</cp:lastModifiedBy>
  <cp:revision>80</cp:revision>
  <dcterms:created xsi:type="dcterms:W3CDTF">2019-12-14T17:33:04Z</dcterms:created>
  <dcterms:modified xsi:type="dcterms:W3CDTF">2022-10-03T08:38:26Z</dcterms:modified>
</cp:coreProperties>
</file>